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Lora" panose="020B060402020202020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3271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0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0769307d2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0769307d2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482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6872095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6872095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54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821aad36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821aad36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93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07ab175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07ab175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33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cebd493b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cebd493b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1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0769307d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0769307d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066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0769307d2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0769307d2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55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cebd49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cebd49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802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cebd493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cebd493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5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0769307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0769307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59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769307d2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0769307d2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7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0769307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0769307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30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0769307d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0769307d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79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769307d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769307d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88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0769307d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0769307d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01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0769307d2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0769307d2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25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0769307d2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0769307d2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1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hyperlink" Target="http://drive.google.com/file/d/1Xc6MtHonvnAYAjvqU2RyWAJ7o-TNsAdt/vie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945175" y="156765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Helping to Make the Ride to School Safer 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4998425" y="39570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by MWMS CAP Pioneers 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25" y="1411225"/>
            <a:ext cx="3258325" cy="20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2" descr="Child Safe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0"/>
            <a:ext cx="762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Relating Back to 6A-3.0121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922475" y="1403750"/>
            <a:ext cx="33960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One of the few places this information could be found is on OCPS’ website under “Transportation Safety”.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400"/>
              <a:t>Found on a link in a column in the margins.</a:t>
            </a:r>
            <a:r>
              <a:rPr lang="en" sz="1800"/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Great, but more can be done! </a:t>
            </a:r>
            <a:endParaRPr sz="1800"/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 t="13795" b="8612"/>
          <a:stretch/>
        </p:blipFill>
        <p:spPr>
          <a:xfrm>
            <a:off x="4542225" y="2003825"/>
            <a:ext cx="4419600" cy="19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/>
          <p:nvPr/>
        </p:nvSpPr>
        <p:spPr>
          <a:xfrm>
            <a:off x="7361625" y="2132400"/>
            <a:ext cx="1403700" cy="21216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4672025" y="4050500"/>
            <a:ext cx="42111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https://www.ocps.net/cms/one.aspx?pageId=100375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l="68206" t="35054" r="9004" b="4777"/>
          <a:stretch/>
        </p:blipFill>
        <p:spPr>
          <a:xfrm>
            <a:off x="676113" y="393750"/>
            <a:ext cx="2749574" cy="40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l="33207" t="16674" r="35215" b="4523"/>
          <a:stretch/>
        </p:blipFill>
        <p:spPr>
          <a:xfrm>
            <a:off x="5426400" y="362650"/>
            <a:ext cx="2910000" cy="40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/>
          <p:nvPr/>
        </p:nvSpPr>
        <p:spPr>
          <a:xfrm rot="5400000">
            <a:off x="1661800" y="1020550"/>
            <a:ext cx="778200" cy="23625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3589725" y="1971675"/>
            <a:ext cx="1650600" cy="619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Talking Point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4267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Stop Arm Cameras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Already implemented in thousands of school districts.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Authorized by law in 16 states.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Would be able to record and fine those who disobey the law at much greater efficiency than currently.  </a:t>
            </a:r>
            <a:endParaRPr sz="1800"/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875" y="1992962"/>
            <a:ext cx="3279100" cy="20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5336">
            <a:off x="5722151" y="1927475"/>
            <a:ext cx="892948" cy="3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Stop-Arm Cameras in Florida</a:t>
            </a: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1015875" y="1578250"/>
            <a:ext cx="4713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Extremely recently, House Bill 849 was filed in the Florida State government.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would authorize Florida school districts to install cameras on school buses.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think this would be great because..</a:t>
            </a:r>
            <a:endParaRPr sz="1800"/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3">
            <a:alphaModFix/>
          </a:blip>
          <a:srcRect l="50391" t="14792" b="26248"/>
          <a:stretch/>
        </p:blipFill>
        <p:spPr>
          <a:xfrm>
            <a:off x="5494050" y="1892637"/>
            <a:ext cx="3414226" cy="228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MWMS CAP Public Service Announcement </a:t>
            </a: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173" y="1192475"/>
            <a:ext cx="4969652" cy="33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 title="CAP2019PSA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1475" y="11924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Impact We Want to See </a:t>
            </a:r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4360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Inform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want to see citizens informed regarding the laws of school bus boarding/disembarking all around.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Includes the general policy and the laws surrounding it. </a:t>
            </a:r>
            <a:endParaRPr sz="1800"/>
          </a:p>
        </p:txBody>
      </p:sp>
      <p:pic>
        <p:nvPicPr>
          <p:cNvPr id="247" name="Google Shape;247;p28" descr="Image result for inform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775" y="2061125"/>
            <a:ext cx="19240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Impact We Want to See (continued)</a:t>
            </a: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1135325" y="1567550"/>
            <a:ext cx="4478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Want to see this figure in more places than just the driver’s handbook.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Also would love to see more knowledge and support of FL-HB 849 by the public.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If we all do our part...</a:t>
            </a:r>
            <a:endParaRPr sz="1800"/>
          </a:p>
        </p:txBody>
      </p:sp>
      <p:pic>
        <p:nvPicPr>
          <p:cNvPr id="254" name="Google Shape;254;p29" descr="Child Safe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425" y="1872050"/>
            <a:ext cx="3410650" cy="230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body" idx="1"/>
          </p:nvPr>
        </p:nvSpPr>
        <p:spPr>
          <a:xfrm>
            <a:off x="716775" y="519800"/>
            <a:ext cx="7543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Our future would be in better hands with Central FL maintaining its position as one of the best places to live. </a:t>
            </a:r>
            <a:endParaRPr sz="2400"/>
          </a:p>
        </p:txBody>
      </p:sp>
      <p:pic>
        <p:nvPicPr>
          <p:cNvPr id="260" name="Google Shape;2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875" y="1717238"/>
            <a:ext cx="2030225" cy="20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/>
          <p:nvPr/>
        </p:nvSpPr>
        <p:spPr>
          <a:xfrm>
            <a:off x="1297500" y="4131475"/>
            <a:ext cx="6962773" cy="676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aveat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87065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 Issue Introduction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85775" y="1610225"/>
            <a:ext cx="5553000" cy="26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Millions of kids take the school bus to and from school daily.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Our issue revolves around ensuring safety as our country’s future gets on and off school buses each and every day.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Why is this important? </a:t>
            </a:r>
            <a:endParaRPr sz="2400"/>
          </a:p>
        </p:txBody>
      </p:sp>
      <p:pic>
        <p:nvPicPr>
          <p:cNvPr id="143" name="Google Shape;143;p14" descr="Image result for school bus loading"/>
          <p:cNvPicPr preferRelativeResize="0"/>
          <p:nvPr/>
        </p:nvPicPr>
        <p:blipFill rotWithShape="1">
          <a:blip r:embed="rId3">
            <a:alphaModFix/>
          </a:blip>
          <a:srcRect l="9883" r="15744"/>
          <a:stretch/>
        </p:blipFill>
        <p:spPr>
          <a:xfrm>
            <a:off x="5945850" y="1555990"/>
            <a:ext cx="2983850" cy="203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Casualties in School Bus related crashes from 2007-2017</a:t>
            </a: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were 47,000 reported injuries of school bus passengers in the US during this time span.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72 student passengers unfortunately lost their lives in accidents. 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50" name="Google Shape;150;p15" descr="Image result for death and injuries school b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8200" y="28785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l="29679" t="34976" r="9933" b="47688"/>
          <a:stretch/>
        </p:blipFill>
        <p:spPr>
          <a:xfrm>
            <a:off x="304175" y="2755600"/>
            <a:ext cx="8388826" cy="125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 l="29967" t="65996" r="11017" b="19551"/>
          <a:stretch/>
        </p:blipFill>
        <p:spPr>
          <a:xfrm>
            <a:off x="304187" y="1141150"/>
            <a:ext cx="8388802" cy="110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930000" y="4217125"/>
            <a:ext cx="72840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Source: https://injuryfacts.nsc.org/motor-vehicle/road-users/school-bus/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417900" y="482200"/>
            <a:ext cx="7395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examples of school bus casualties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1052550" y="13078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 Halloween last year, 3 young children were struck and killed when walking to their bus in Rochester, Indiana. 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Bus had its stop lights flashing and the stop arm was extended. </a:t>
            </a: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Closer to home, Cameron Mayhew was killed walking to his bus on June 2nd, 2016 in Fort Myers, FL. 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This incident resulted in the passing of the Cameron Mayhew Act as well as other bills aimed at making violations harsher in the state of Florida. </a:t>
            </a: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Accidents like these are in danger of happening right here, right now.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MWMS CAP Mission </a:t>
            </a: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750100" y="1224500"/>
            <a:ext cx="4286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can we do?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Our goal is to eliminate these type of accidents by informing of the public policy and problems regarding school buses and student safety. 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 sz="1800"/>
              <a:t>We think the main method of achieving this goal is by reminding current drivers and informing future drivers in our community. </a:t>
            </a:r>
            <a:endParaRPr sz="1800"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100" y="2119800"/>
            <a:ext cx="3592100" cy="1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 Supporters </a:t>
            </a: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235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Teachers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Parents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Adults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750" y="1567550"/>
            <a:ext cx="4371975" cy="24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inform? </a:t>
            </a: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Florida Department of Education has specific guidelines on the expectation of the district regarding school buses.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Rule 6A-3.0121 states:</a:t>
            </a:r>
            <a:r>
              <a:rPr lang="en" sz="1800">
                <a:solidFill>
                  <a:srgbClr val="FFFFFF"/>
                </a:solidFill>
              </a:rPr>
              <a:t>  The district shall inform parents, guardians, and students at least annually, in writing, of their responsibilities and related district policies [regarding school buses]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We think that policy makers can do a better job in informing </a:t>
            </a:r>
            <a:r>
              <a:rPr lang="en" sz="1800" u="sng">
                <a:solidFill>
                  <a:srgbClr val="FFFFFF"/>
                </a:solidFill>
              </a:rPr>
              <a:t>all</a:t>
            </a:r>
            <a:r>
              <a:rPr lang="en" sz="1800">
                <a:solidFill>
                  <a:srgbClr val="FFFFFF"/>
                </a:solidFill>
              </a:rPr>
              <a:t> adults of the rules </a:t>
            </a:r>
            <a:r>
              <a:rPr lang="en" sz="1800" u="sng">
                <a:solidFill>
                  <a:srgbClr val="FFFFFF"/>
                </a:solidFill>
              </a:rPr>
              <a:t>drivers</a:t>
            </a:r>
            <a:r>
              <a:rPr lang="en" sz="1800">
                <a:solidFill>
                  <a:srgbClr val="FFFFFF"/>
                </a:solidFill>
              </a:rPr>
              <a:t> must follow when students are getting on and off school buses during the day.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282828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282828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282828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282828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rules?  </a:t>
            </a:r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937900" y="1588200"/>
            <a:ext cx="4254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One of our main goals is to inform citizens of the current policy regarding stop arm violations.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Diagram comes from Florida Highway Safety and Motor Vehicles</a:t>
            </a:r>
            <a:endParaRPr sz="1800"/>
          </a:p>
        </p:txBody>
      </p:sp>
      <p:pic>
        <p:nvPicPr>
          <p:cNvPr id="192" name="Google Shape;192;p21" descr="Child Safe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975" y="1420650"/>
            <a:ext cx="3410650" cy="230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On-screen Show (16:9)</PresentationFormat>
  <Paragraphs>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Lato</vt:lpstr>
      <vt:lpstr>Lora</vt:lpstr>
      <vt:lpstr>Caveat</vt:lpstr>
      <vt:lpstr>Montserrat</vt:lpstr>
      <vt:lpstr>Focus</vt:lpstr>
      <vt:lpstr>Helping to Make the Ride to School Safer </vt:lpstr>
      <vt:lpstr>CAP Issue Introduction</vt:lpstr>
      <vt:lpstr>Casualties in School Bus related crashes from 2007-2017</vt:lpstr>
      <vt:lpstr>PowerPoint Presentation</vt:lpstr>
      <vt:lpstr>Recent examples of school bus casualties</vt:lpstr>
      <vt:lpstr>MWMS CAP Mission </vt:lpstr>
      <vt:lpstr>CAP Supporters </vt:lpstr>
      <vt:lpstr>What will we inform? </vt:lpstr>
      <vt:lpstr>What are the rules?  </vt:lpstr>
      <vt:lpstr>PowerPoint Presentation</vt:lpstr>
      <vt:lpstr>Relating Back to 6A-3.0121</vt:lpstr>
      <vt:lpstr>PowerPoint Presentation</vt:lpstr>
      <vt:lpstr>Another Talking Point</vt:lpstr>
      <vt:lpstr>Stop-Arm Cameras in Florida</vt:lpstr>
      <vt:lpstr>MWMS CAP Public Service Announcement </vt:lpstr>
      <vt:lpstr>The Impact We Want to See </vt:lpstr>
      <vt:lpstr>The Impact We Want to See (continued)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to Make the Ride to School Safer </dc:title>
  <dc:creator>Christopher Spinale</dc:creator>
  <cp:lastModifiedBy>Christopher Spinale</cp:lastModifiedBy>
  <cp:revision>1</cp:revision>
  <dcterms:modified xsi:type="dcterms:W3CDTF">2019-04-24T14:11:16Z</dcterms:modified>
</cp:coreProperties>
</file>